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3" r:id="rId3"/>
    <p:sldId id="259" r:id="rId4"/>
    <p:sldId id="260" r:id="rId5"/>
    <p:sldId id="278" r:id="rId6"/>
    <p:sldId id="267" r:id="rId7"/>
    <p:sldId id="266" r:id="rId8"/>
    <p:sldId id="284" r:id="rId9"/>
    <p:sldId id="264" r:id="rId10"/>
    <p:sldId id="279" r:id="rId11"/>
    <p:sldId id="263" r:id="rId12"/>
    <p:sldId id="281" r:id="rId13"/>
    <p:sldId id="271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021" autoAdjust="0"/>
  </p:normalViewPr>
  <p:slideViewPr>
    <p:cSldViewPr>
      <p:cViewPr varScale="1">
        <p:scale>
          <a:sx n="55" d="100"/>
          <a:sy n="55" d="100"/>
        </p:scale>
        <p:origin x="-18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0493D-AA04-4E89-855F-6A2C6CAD13EB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98433-7C33-4382-9E6E-254135B4B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1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8433-7C33-4382-9E6E-254135B4BB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313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8433-7C33-4382-9E6E-254135B4BB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24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8433-7C33-4382-9E6E-254135B4BB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85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8433-7C33-4382-9E6E-254135B4BBA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22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8433-7C33-4382-9E6E-254135B4BBA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43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3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0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9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4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9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3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7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2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1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mailto:farzana.tch@gmail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12.gif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62000" y="228600"/>
            <a:ext cx="72390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সবাইকে শুভেচ্ছা</a:t>
            </a:r>
            <a:endParaRPr lang="bn-BD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-152400" y="4874454"/>
            <a:ext cx="152400" cy="688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272396"/>
            <a:ext cx="4570562" cy="5105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769189" y="1828800"/>
            <a:ext cx="4572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bn-BD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ফারজানা বেগম</a:t>
            </a:r>
          </a:p>
          <a:p>
            <a:pPr algn="ctr"/>
            <a:r>
              <a:rPr lang="bn-BD" sz="3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সিনিয়র সহ</a:t>
            </a:r>
            <a:r>
              <a:rPr lang="en-US" sz="3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শিক্ষিকা</a:t>
            </a:r>
          </a:p>
          <a:p>
            <a:pPr algn="ctr"/>
            <a:r>
              <a:rPr lang="bn-BD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শাহ ওয়ালীউল্লাহ  </a:t>
            </a:r>
            <a:r>
              <a:rPr lang="bn-BD" sz="3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ইনস্টিউট</a:t>
            </a:r>
            <a:endParaRPr lang="bn-BD" sz="3600" b="1" dirty="0">
              <a:solidFill>
                <a:schemeClr val="tx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আই ডি নং-৩০ </a:t>
            </a:r>
            <a:endParaRPr lang="bn-BD" sz="3600" b="1" dirty="0" smtClean="0">
              <a:solidFill>
                <a:schemeClr val="tx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  <a:hlinkClick r:id="rId4"/>
              </a:rPr>
              <a:t>farzana.tch@gmail.com</a:t>
            </a:r>
            <a:endParaRPr lang="en-US" sz="2800" b="1" dirty="0" smtClean="0">
              <a:solidFill>
                <a:schemeClr val="tx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ব্যাচ নং - ২৭</a:t>
            </a:r>
            <a:endParaRPr lang="en-US" sz="2800" b="1" dirty="0" smtClean="0">
              <a:solidFill>
                <a:schemeClr val="tx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TTC ,</a:t>
            </a:r>
            <a:r>
              <a:rPr lang="en-US" sz="28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Ctg</a:t>
            </a:r>
            <a:r>
              <a:rPr lang="en-US" sz="2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, Bangladesh.</a:t>
            </a:r>
          </a:p>
          <a:p>
            <a:pPr algn="ctr"/>
            <a:endParaRPr lang="bn-BD" sz="2800" b="1" dirty="0">
              <a:solidFill>
                <a:schemeClr val="tx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43600" y="4438804"/>
            <a:ext cx="2971800" cy="19389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  ১ম  </a:t>
            </a:r>
          </a:p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নবম </a:t>
            </a:r>
            <a:r>
              <a:rPr lang="bn-BD" sz="40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শ্রেণী</a:t>
            </a:r>
            <a:endParaRPr lang="bn-BD" sz="40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 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50</a:t>
            </a:r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মিনিট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9" name="Picture 2" descr="D:\photo\singer\flow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228600"/>
            <a:ext cx="10668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120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524000" y="152400"/>
            <a:ext cx="5867400" cy="914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 মূল্যায়্ন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947" y="3657600"/>
            <a:ext cx="3920705" cy="2590800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524000" y="26670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Arrow 7"/>
          <p:cNvSpPr/>
          <p:nvPr/>
        </p:nvSpPr>
        <p:spPr>
          <a:xfrm>
            <a:off x="5751" y="1500613"/>
            <a:ext cx="5065143" cy="1320225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১/রাংগা পোস্টার কিসের প্রতীক?</a:t>
            </a:r>
          </a:p>
        </p:txBody>
      </p:sp>
      <p:pic>
        <p:nvPicPr>
          <p:cNvPr id="9" name="Picture 4" descr="C:\Users\anaf\Pictures\picture\Zeri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146155"/>
            <a:ext cx="4038600" cy="2282846"/>
          </a:xfrm>
          <a:prstGeom prst="rect">
            <a:avLst/>
          </a:prstGeom>
          <a:noFill/>
        </p:spPr>
      </p:pic>
      <p:sp>
        <p:nvSpPr>
          <p:cNvPr id="10" name="Right Arrow 9"/>
          <p:cNvSpPr/>
          <p:nvPr/>
        </p:nvSpPr>
        <p:spPr>
          <a:xfrm>
            <a:off x="5751" y="3962400"/>
            <a:ext cx="5065143" cy="137160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bn-BD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/স্বাধীনতার </a:t>
            </a:r>
            <a:r>
              <a:rPr lang="bn-BD" sz="28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আনন্দ বলতে কি বুঝ? </a:t>
            </a:r>
          </a:p>
        </p:txBody>
      </p:sp>
    </p:spTree>
    <p:extLst>
      <p:ext uri="{BB962C8B-B14F-4D97-AF65-F5344CB8AC3E}">
        <p14:creationId xmlns:p14="http://schemas.microsoft.com/office/powerpoint/2010/main" val="251536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4500" y="228600"/>
            <a:ext cx="5638800" cy="99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5037479"/>
            <a:ext cx="601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“স্বাধী </a:t>
            </a:r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নতা </a:t>
            </a:r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তুমি</a:t>
            </a:r>
          </a:p>
          <a:p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ফসলের মাঠে কৃষকের হাসি”</a:t>
            </a:r>
            <a:endParaRPr lang="bn-BD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–</a:t>
            </a:r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 অংশটুকুর তাৎপর্য ব্যাখা কর।</a:t>
            </a:r>
            <a:endParaRPr lang="en-US" sz="32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447800"/>
            <a:ext cx="4038599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77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 bwMode="auto">
          <a:xfrm rot="16200000" flipH="1">
            <a:off x="-3390900" y="3390900"/>
            <a:ext cx="6858000" cy="7620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accent4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53833" cy="68727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1800" y="1676400"/>
            <a:ext cx="464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2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2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37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275" y="988963"/>
            <a:ext cx="3295650" cy="2514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143" y="1065162"/>
            <a:ext cx="3505200" cy="23622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3581400"/>
            <a:ext cx="3352800" cy="2819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05" y="3581400"/>
            <a:ext cx="3162300" cy="28194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 rot="19701255">
            <a:off x="6379789" y="5112619"/>
            <a:ext cx="240482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60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স্বাধীনতা 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13200"/>
            <a:ext cx="87630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নিচের ছবি গুলি দেখি</a:t>
            </a:r>
          </a:p>
        </p:txBody>
      </p:sp>
    </p:spTree>
    <p:extLst>
      <p:ext uri="{BB962C8B-B14F-4D97-AF65-F5344CB8AC3E}">
        <p14:creationId xmlns:p14="http://schemas.microsoft.com/office/powerpoint/2010/main" val="288461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36290" y="5257800"/>
            <a:ext cx="58551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আজকে আমরা কবি শামসুর রহমান  এর </a:t>
            </a:r>
            <a:r>
              <a:rPr lang="bn-BD" sz="3200" b="1" dirty="0">
                <a:latin typeface="NikoshBAN" pitchFamily="2" charset="0"/>
                <a:cs typeface="NikoshBAN" pitchFamily="2" charset="0"/>
              </a:rPr>
              <a:t>“স্বাধীনতা তুমি” কবিতা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টি পড়বো ।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57199"/>
            <a:ext cx="3429000" cy="37412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1" y="609599"/>
            <a:ext cx="2133599" cy="289560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943600" y="1459468"/>
            <a:ext cx="15988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2800" b="1" dirty="0">
                <a:solidFill>
                  <a:schemeClr val="bg2"/>
                </a:solidFill>
                <a:latin typeface="NikoshBAN" pitchFamily="2" charset="0"/>
                <a:cs typeface="NikoshBAN" pitchFamily="2" charset="0"/>
              </a:rPr>
              <a:t>স্বাধীনতা তুমি</a:t>
            </a: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4191000"/>
            <a:ext cx="21291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3200" b="1" dirty="0">
                <a:solidFill>
                  <a:srgbClr val="9BBB59">
                    <a:lumMod val="50000"/>
                  </a:srgbClr>
                </a:solidFill>
                <a:latin typeface="NikoshBAN" pitchFamily="2" charset="0"/>
                <a:cs typeface="NikoshBAN" pitchFamily="2" charset="0"/>
              </a:rPr>
              <a:t>শামসুর রহমান </a:t>
            </a:r>
            <a:endParaRPr lang="en-US" sz="3200" b="1" dirty="0">
              <a:solidFill>
                <a:srgbClr val="9BBB59">
                  <a:lumMod val="50000"/>
                </a:srgb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20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4600" y="381000"/>
            <a:ext cx="3962400" cy="17575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72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7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72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7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3048000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স্বাধীনতা কবিতার </a:t>
            </a:r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কবির পরিচিতি </a:t>
            </a:r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উল্লেখ করতে পারবে।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6158" y="3810000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স্বাধীনতার </a:t>
            </a:r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স্বরুপ বিশ্লেষণ </a:t>
            </a:r>
            <a:r>
              <a:rPr lang="bn-BD" sz="32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করতে পারবে।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0" y="439765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</a:t>
            </a:r>
            <a:r>
              <a:rPr lang="bn-BD" sz="32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অবাহমান বাংলার সংগ্রামী মানুষের </a:t>
            </a:r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বিচিত্র রুপ </a:t>
            </a:r>
            <a:r>
              <a:rPr lang="bn-BD" sz="32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অংকন করতে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val="209145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entagon 14"/>
          <p:cNvSpPr/>
          <p:nvPr/>
        </p:nvSpPr>
        <p:spPr>
          <a:xfrm>
            <a:off x="2133600" y="1676400"/>
            <a:ext cx="2133600" cy="762000"/>
          </a:xfrm>
          <a:prstGeom prst="homePlate">
            <a:avLst/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13500000" scaled="1"/>
            <a:tileRect/>
          </a:gradFill>
          <a:ln w="57150"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27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জন্ম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4572000" y="1524000"/>
            <a:ext cx="4572000" cy="1066800"/>
          </a:xfrm>
          <a:prstGeom prst="round2DiagRect">
            <a:avLst/>
          </a:prstGeom>
          <a:gradFill flip="none"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13500000" scaled="1"/>
            <a:tileRect/>
          </a:gradFill>
          <a:ln w="5715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১৯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29</a:t>
            </a:r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সালের  ২৪শে ঢাকা  শহরে জন্মগ্রহন করেন।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ound Diagonal Corner Rectangle 11"/>
          <p:cNvSpPr/>
          <p:nvPr/>
        </p:nvSpPr>
        <p:spPr>
          <a:xfrm>
            <a:off x="4619833" y="2847050"/>
            <a:ext cx="4400133" cy="870314"/>
          </a:xfrm>
          <a:prstGeom prst="round2DiagRect">
            <a:avLst>
              <a:gd name="adj1" fmla="val 50000"/>
              <a:gd name="adj2" fmla="val 29576"/>
            </a:avLst>
          </a:prstGeom>
          <a:solidFill>
            <a:srgbClr val="FFC000"/>
          </a:solidFill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তার পেশা ছিল সাংবানিকতা</a:t>
            </a: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4591467" y="3986842"/>
            <a:ext cx="4552533" cy="990600"/>
          </a:xfrm>
          <a:prstGeom prst="round2Diag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  <a:ln w="5715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বন্দী শিবির থেকে,প্রথম গান দ্বিতিয় মৃত্যুর আগে  ইত্যাদি।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ound Diagonal Corner Rectangle 16"/>
          <p:cNvSpPr/>
          <p:nvPr/>
        </p:nvSpPr>
        <p:spPr>
          <a:xfrm>
            <a:off x="4495800" y="5489274"/>
            <a:ext cx="4648200" cy="685800"/>
          </a:xfrm>
          <a:prstGeom prst="round2DiagRect">
            <a:avLst/>
          </a:prstGeom>
          <a:gradFill flip="none" rotWithShape="1">
            <a:gsLst>
              <a:gs pos="7700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8100000" scaled="1"/>
            <a:tileRect/>
          </a:gradFill>
          <a:ln w="5715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২০০৬ সালের ১৭ ই আগষ্ট 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Pentagon 17"/>
          <p:cNvSpPr/>
          <p:nvPr/>
        </p:nvSpPr>
        <p:spPr>
          <a:xfrm>
            <a:off x="2133600" y="2977407"/>
            <a:ext cx="2209800" cy="609600"/>
          </a:xfrm>
          <a:prstGeom prst="homePlate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13500000" scaled="0"/>
          </a:gradFill>
          <a:ln w="5715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কর্মজীবন</a:t>
            </a:r>
            <a:endParaRPr lang="en-US" sz="32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Pentagon 18"/>
          <p:cNvSpPr/>
          <p:nvPr/>
        </p:nvSpPr>
        <p:spPr>
          <a:xfrm>
            <a:off x="2133600" y="4143553"/>
            <a:ext cx="2133600" cy="762000"/>
          </a:xfrm>
          <a:prstGeom prst="homePlate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13500000" scaled="0"/>
          </a:gradFill>
          <a:ln w="5715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উল্লেখযোগ্য গ্রন্থ</a:t>
            </a:r>
            <a:endParaRPr lang="en-US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Pentagon 19"/>
          <p:cNvSpPr/>
          <p:nvPr/>
        </p:nvSpPr>
        <p:spPr>
          <a:xfrm>
            <a:off x="2133600" y="5544184"/>
            <a:ext cx="2286000" cy="685800"/>
          </a:xfrm>
          <a:prstGeom prst="homePlate">
            <a:avLst/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8100000" scaled="1"/>
            <a:tileRect/>
          </a:gradFill>
          <a:ln w="5715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মৃত্যু</a:t>
            </a:r>
            <a:endParaRPr lang="en-US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28600" y="4143554"/>
            <a:ext cx="1828800" cy="2743200"/>
            <a:chOff x="152400" y="4114800"/>
            <a:chExt cx="1828800" cy="2743200"/>
          </a:xfrm>
          <a:gradFill flip="none" rotWithShape="1">
            <a:gsLst>
              <a:gs pos="42000">
                <a:srgbClr val="FF3399">
                  <a:alpha val="55000"/>
                </a:srgbClr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8100000" scaled="1"/>
            <a:tileRect/>
          </a:gradFill>
        </p:grpSpPr>
        <p:sp>
          <p:nvSpPr>
            <p:cNvPr id="16" name="Pentagon 15"/>
            <p:cNvSpPr/>
            <p:nvPr/>
          </p:nvSpPr>
          <p:spPr>
            <a:xfrm rot="16200000">
              <a:off x="-304800" y="4572000"/>
              <a:ext cx="2743200" cy="1828800"/>
            </a:xfrm>
            <a:prstGeom prst="homePlate">
              <a:avLst/>
            </a:prstGeom>
            <a:grpFill/>
            <a:ln w="57150">
              <a:solidFill>
                <a:srgbClr val="C0000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04800" y="5105400"/>
              <a:ext cx="1600200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30" name="Oval 29"/>
          <p:cNvSpPr/>
          <p:nvPr/>
        </p:nvSpPr>
        <p:spPr>
          <a:xfrm>
            <a:off x="381000" y="152400"/>
            <a:ext cx="1752600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0" y="0"/>
            <a:ext cx="9144000" cy="1371600"/>
            <a:chOff x="0" y="0"/>
            <a:chExt cx="9144000" cy="1371600"/>
          </a:xfr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16200000" scaled="0"/>
          </a:gradFill>
        </p:grpSpPr>
        <p:grpSp>
          <p:nvGrpSpPr>
            <p:cNvPr id="26" name="Group 25"/>
            <p:cNvGrpSpPr/>
            <p:nvPr/>
          </p:nvGrpSpPr>
          <p:grpSpPr>
            <a:xfrm>
              <a:off x="0" y="0"/>
              <a:ext cx="9144000" cy="1371600"/>
              <a:chOff x="0" y="152400"/>
              <a:chExt cx="9144000" cy="1371600"/>
            </a:xfrm>
            <a:grpFill/>
          </p:grpSpPr>
          <p:sp>
            <p:nvSpPr>
              <p:cNvPr id="14" name="Rectangle 13"/>
              <p:cNvSpPr/>
              <p:nvPr/>
            </p:nvSpPr>
            <p:spPr>
              <a:xfrm>
                <a:off x="0" y="152400"/>
                <a:ext cx="9144000" cy="1371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 Diagonal Corner Rectangle 24"/>
              <p:cNvSpPr/>
              <p:nvPr/>
            </p:nvSpPr>
            <p:spPr>
              <a:xfrm>
                <a:off x="2209800" y="304800"/>
                <a:ext cx="5181600" cy="914400"/>
              </a:xfrm>
              <a:prstGeom prst="round2DiagRect">
                <a:avLst/>
              </a:prstGeom>
              <a:grpFill/>
              <a:ln w="57150"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bn-BD" sz="5400" b="1" dirty="0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কবি পরিচিতি</a:t>
                </a:r>
                <a:endParaRPr lang="en-US" sz="5400" b="1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33" name="Oval 32"/>
            <p:cNvSpPr/>
            <p:nvPr/>
          </p:nvSpPr>
          <p:spPr>
            <a:xfrm>
              <a:off x="228600" y="228600"/>
              <a:ext cx="914400" cy="990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0200"/>
            <a:ext cx="1981200" cy="24384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2400" y="5574268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শামসুর রহমান 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84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0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0092"/>
            <a:ext cx="9144000" cy="6847908"/>
            <a:chOff x="0" y="152400"/>
            <a:chExt cx="11506200" cy="6705600"/>
          </a:xfrm>
        </p:grpSpPr>
        <p:sp>
          <p:nvSpPr>
            <p:cNvPr id="2" name="Rectangle 1"/>
            <p:cNvSpPr/>
            <p:nvPr/>
          </p:nvSpPr>
          <p:spPr>
            <a:xfrm>
              <a:off x="0" y="152400"/>
              <a:ext cx="11506200" cy="67056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352800" y="1600200"/>
              <a:ext cx="4114800" cy="38100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152400" y="457200"/>
            <a:ext cx="85344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4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স্বাধীনতা </a:t>
            </a:r>
            <a:r>
              <a:rPr lang="bn-BD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তুমি </a:t>
            </a:r>
            <a:r>
              <a:rPr lang="en-US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					</a:t>
            </a:r>
            <a:endParaRPr lang="bn-BD" sz="4400" b="1" dirty="0">
              <a:solidFill>
                <a:schemeClr val="accent3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রবি ঠাকুরের অজর কবিতা, অবিনাশী গান।</a:t>
            </a:r>
          </a:p>
          <a:p>
            <a:r>
              <a:rPr lang="bn-BD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স্বাধীনতা </a:t>
            </a:r>
            <a:r>
              <a:rPr lang="bn-BD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তুমি</a:t>
            </a:r>
          </a:p>
          <a:p>
            <a:r>
              <a:rPr lang="bn-BD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কাজী নজরুলের ঝাঁকড়া চুলের বাবরি দোলানো</a:t>
            </a:r>
          </a:p>
          <a:p>
            <a:r>
              <a:rPr lang="bn-BD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মহান পুরুষ</a:t>
            </a:r>
            <a:r>
              <a:rPr lang="bn-BD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, সৃষ্টি সুখের উল্লাসে কাঁপা-</a:t>
            </a:r>
          </a:p>
          <a:p>
            <a:r>
              <a:rPr lang="bn-BD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স্বাধীনতা </a:t>
            </a:r>
            <a:r>
              <a:rPr lang="bn-BD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তুমি</a:t>
            </a:r>
          </a:p>
          <a:p>
            <a:r>
              <a:rPr lang="bn-BD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শহীদ মিনারে অমর একুশে ফেব্রুয়ারির উজ্জ্বল সভা।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28600"/>
            <a:ext cx="9144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 পর্যায়ে সরব পাঠ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32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8571" y="783970"/>
            <a:ext cx="1524000" cy="16146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579" y="926190"/>
            <a:ext cx="839638" cy="12514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2306" y="2362200"/>
            <a:ext cx="1524000" cy="169545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783970"/>
            <a:ext cx="5486400" cy="134962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স্বাধীনতা তুমি </a:t>
            </a:r>
            <a:r>
              <a:rPr lang="en-US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				</a:t>
            </a:r>
            <a:endParaRPr lang="bn-BD" sz="32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রবি </a:t>
            </a:r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ঠাকুরের অজর কবিতা, অবিনাশী গান।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276306" y="1551920"/>
            <a:ext cx="1018604" cy="2557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292" y="2590800"/>
            <a:ext cx="904875" cy="1219200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>
          <a:xfrm>
            <a:off x="7276306" y="2895600"/>
            <a:ext cx="893807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2362200"/>
            <a:ext cx="5486400" cy="16254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স্বাধীনতা তুমি</a:t>
            </a:r>
          </a:p>
          <a:p>
            <a:r>
              <a:rPr lang="bn-BD" sz="2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কাজী নজরুলের ঝাঁকড়া চুলের বাবরি দোলানো</a:t>
            </a:r>
          </a:p>
          <a:p>
            <a:r>
              <a:rPr lang="bn-BD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মহান </a:t>
            </a:r>
            <a:r>
              <a:rPr lang="bn-BD" sz="2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পুরুষ, সৃষ্টি সুখের উল্লাসে </a:t>
            </a:r>
            <a:r>
              <a:rPr lang="bn-BD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কাঁপা-</a:t>
            </a:r>
            <a:endParaRPr lang="bn-BD" sz="2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419600"/>
            <a:ext cx="5486400" cy="1600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স্বাধীনতা </a:t>
            </a:r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তুমি</a:t>
            </a:r>
          </a:p>
          <a:p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শহীদ মিনারে অমর একুশে ফেব্রুয়ারির উজ্জ্বল সভা।</a:t>
            </a:r>
          </a:p>
        </p:txBody>
      </p:sp>
      <p:pic>
        <p:nvPicPr>
          <p:cNvPr id="14" name="Picture 4" descr="C:\Users\anaf\Pictures\picture\Zerin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91170" y="4186757"/>
            <a:ext cx="3200430" cy="26712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8452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447800" y="21566"/>
            <a:ext cx="6400800" cy="119763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নতুন শব্দ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2057400"/>
            <a:ext cx="409332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1.পতাকা-শোভিত- </a:t>
            </a:r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পতাকা দিয়ে সাজানো </a:t>
            </a:r>
          </a:p>
          <a:p>
            <a:endParaRPr lang="bn-BD" sz="40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2.ঝাঁঝালো </a:t>
            </a:r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মিছিল – বিক্ষুদ্ধ মিছিল</a:t>
            </a:r>
          </a:p>
          <a:p>
            <a:endParaRPr lang="bn-BD" dirty="0"/>
          </a:p>
          <a:p>
            <a:r>
              <a:rPr lang="bn-BD" sz="3200" b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3.মুক্তিসেনা </a:t>
            </a:r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– স্বাধীনতার জন্য যারা যুদ্ধ করেছে। </a:t>
            </a:r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850366"/>
            <a:ext cx="2466975" cy="1143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668" y="3446347"/>
            <a:ext cx="2628900" cy="11924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423" y="5029200"/>
            <a:ext cx="25527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02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77181" y="152400"/>
            <a:ext cx="4800600" cy="110612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7019" y="2514600"/>
            <a:ext cx="73914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১/ কবির কয়েকটি  কাব্যগ্রন্থের নাম  লিখ।</a:t>
            </a:r>
          </a:p>
        </p:txBody>
      </p:sp>
      <p:sp>
        <p:nvSpPr>
          <p:cNvPr id="5" name="Rectangle 4"/>
          <p:cNvSpPr/>
          <p:nvPr/>
        </p:nvSpPr>
        <p:spPr>
          <a:xfrm>
            <a:off x="911525" y="4114800"/>
            <a:ext cx="73914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২/এ কবিতায় কোন কোন কবির কথা উল্লেখ করা হয়েছে</a:t>
            </a:r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98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</TotalTime>
  <Words>236</Words>
  <Application>Microsoft Office PowerPoint</Application>
  <PresentationFormat>On-screen Show (4:3)</PresentationFormat>
  <Paragraphs>95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user</cp:lastModifiedBy>
  <cp:revision>292</cp:revision>
  <dcterms:created xsi:type="dcterms:W3CDTF">2006-08-16T00:00:00Z</dcterms:created>
  <dcterms:modified xsi:type="dcterms:W3CDTF">2013-03-14T09:06:05Z</dcterms:modified>
</cp:coreProperties>
</file>